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D785711-E383-41FB-8A3E-CB117F896C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9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39033F3-8108-46FB-B784-BB99BEDF0E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3284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990F9DD-E73B-47E6-BC9D-6CF6DFE16854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381044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4411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H487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耶穌醫治破碎心懷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JESUS HEALS THE BROKEN-HEARTED (1/1)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無論誰願意信靠主，可來！</a:t>
            </a:r>
            <a:r>
              <a:rPr lang="en-US" altLang="zh-TW" sz="2400" dirty="0"/>
              <a:t>(</a:t>
            </a:r>
            <a:r>
              <a:rPr lang="zh-TW" altLang="en-US" sz="2400" dirty="0"/>
              <a:t>三次</a:t>
            </a:r>
            <a:r>
              <a:rPr lang="en-US" altLang="zh-TW" sz="2400" dirty="0"/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Whosoever will to the Lord may come, </a:t>
            </a:r>
            <a:r>
              <a:rPr lang="en-US" altLang="zh-TW" sz="2400" dirty="0"/>
              <a:t>(3x)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沒有一個撇開！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He’ll not turn one away.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耶穌，耶穌，醫治破碎心懷，</a:t>
            </a:r>
            <a:r>
              <a:rPr lang="en-US" altLang="zh-TW" sz="2400" dirty="0"/>
              <a:t>(</a:t>
            </a:r>
            <a:r>
              <a:rPr lang="zh-TW" altLang="en-US" sz="2400" dirty="0"/>
              <a:t>三次</a:t>
            </a:r>
            <a:r>
              <a:rPr lang="en-US" altLang="zh-TW" sz="2400" dirty="0"/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Jesus, Jesus heals the brokenhearted, </a:t>
            </a:r>
            <a:r>
              <a:rPr lang="en-US" altLang="zh-TW" sz="2400" dirty="0"/>
              <a:t>(3x) 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將捆鎖解開。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will set you free.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785</TotalTime>
  <Words>74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H487  耶穌醫治破碎心懷  JESUS HEALS THE BROKEN-HEARTED (1/1)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60</cp:revision>
  <dcterms:created xsi:type="dcterms:W3CDTF">2001-04-19T19:07:54Z</dcterms:created>
  <dcterms:modified xsi:type="dcterms:W3CDTF">2017-08-05T23:18:15Z</dcterms:modified>
</cp:coreProperties>
</file>